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31752e46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31752e46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towardsdatascience.com/neural-machine-translation-15ecf6b0b" TargetMode="External"/><Relationship Id="rId4" Type="http://schemas.openxmlformats.org/officeDocument/2006/relationships/hyperlink" Target="https://deepai.org/machine-learning-glossary-and-terms/neural-machine-translation" TargetMode="External"/><Relationship Id="rId5" Type="http://schemas.openxmlformats.org/officeDocument/2006/relationships/hyperlink" Target="https://analyticsindiamag.com/googles-new-ai-milestone-neural-machine-translation-engine-can-now-translate-103-language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Neural Machine Translation and AI</a:t>
            </a:r>
            <a:endParaRPr sz="3000"/>
          </a:p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661475" y="33980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Presented by</a:t>
            </a:r>
            <a:r>
              <a:rPr lang="en" sz="1400"/>
              <a:t>: Amit Tomar (CS-A, 2nd year)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Presented to</a:t>
            </a:r>
            <a:r>
              <a:rPr lang="en" sz="1400"/>
              <a:t>: Mrs. Shalini Puri</a:t>
            </a:r>
            <a:endParaRPr sz="1400"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4425" y="1642350"/>
            <a:ext cx="3462950" cy="19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next?</a:t>
            </a:r>
            <a:endParaRPr sz="3000"/>
          </a:p>
        </p:txBody>
      </p:sp>
      <p:sp>
        <p:nvSpPr>
          <p:cNvPr id="193" name="Google Shape;193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The NMT revolution was started by Google with Google translate but now every tech giant and even some of the startups are entering in this field.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There are some errors in most of the translations but companies are working to make it ,more perfect day by day. 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04" name="Google Shape;204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https://towardsdatascience.com/neural-machine-translation-15ecf6b0b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https://deepai.org/machine-learning-glossary-and-terms/neural-machine-translation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https://analyticsindiamag.com/googles-new-ai-milestone-neural-machine-translation-engine-can-now-translate-103-languages/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Outline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4" name="Google Shape;144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Introduction to NMT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How does NMT work?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Applications of NMT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 sz="1800">
                <a:solidFill>
                  <a:srgbClr val="000000"/>
                </a:solidFill>
              </a:rPr>
              <a:t>Ending Keynote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Neural Machine translation (NMT)?</a:t>
            </a:r>
            <a:endParaRPr sz="3000"/>
          </a:p>
        </p:txBody>
      </p:sp>
      <p:sp>
        <p:nvSpPr>
          <p:cNvPr id="150" name="Google Shape;150;p19"/>
          <p:cNvSpPr txBox="1"/>
          <p:nvPr>
            <p:ph idx="2" type="body"/>
          </p:nvPr>
        </p:nvSpPr>
        <p:spPr>
          <a:xfrm>
            <a:off x="5148800" y="958050"/>
            <a:ext cx="3374400" cy="16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Machine Translation (MT) is a subfield of computational linguistics that is focused on translating text from one language to another.</a:t>
            </a:r>
            <a:endParaRPr b="1"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1D2129"/>
                </a:solidFill>
                <a:latin typeface="Arial"/>
                <a:ea typeface="Arial"/>
                <a:cs typeface="Arial"/>
                <a:sym typeface="Arial"/>
              </a:rPr>
              <a:t>Unlike statistical machine translation, which consumes more memory and time, neural machine translation, NMT, trains its parts end-to-end to maximize performance.</a:t>
            </a:r>
            <a:endParaRPr b="0" sz="1800">
              <a:solidFill>
                <a:srgbClr val="1D21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0" lang="en" sz="16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“Google Translate is the leading industry example of NMT”</a:t>
            </a:r>
            <a:endParaRPr b="0" sz="1800">
              <a:solidFill>
                <a:srgbClr val="1D212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338" y="3248075"/>
            <a:ext cx="8568627" cy="150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NMT works?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62" name="Google Shape;162;p21"/>
          <p:cNvSpPr txBox="1"/>
          <p:nvPr>
            <p:ph idx="2" type="body"/>
          </p:nvPr>
        </p:nvSpPr>
        <p:spPr>
          <a:xfrm>
            <a:off x="5085125" y="15587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D21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Unlike traditional methods of machine translation that involve separately engineered components, NMT works cohesively to maximize its performance. </a:t>
            </a:r>
            <a:endParaRPr sz="1800">
              <a:solidFill>
                <a:srgbClr val="1D21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D21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D212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Additionally, NMT employs the use of vector representations for words and internal state. This means that words are transcribed into a vector defined by a unique magnitude and direction.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048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One of the older and more established versions of NMT is the Encoder Decoder structure.</a:t>
            </a:r>
            <a:endParaRPr b="0" sz="18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To understand how we can then use a Vocabulary to create One Hot Encoding vectors for every word in our dataset, consider a mini-Vocabulary</a:t>
            </a:r>
            <a:endParaRPr b="0" sz="18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4" name="Google Shape;174;p23"/>
          <p:cNvSpPr txBox="1"/>
          <p:nvPr>
            <p:ph idx="2" type="body"/>
          </p:nvPr>
        </p:nvSpPr>
        <p:spPr>
          <a:xfrm>
            <a:off x="5614575" y="3798150"/>
            <a:ext cx="27882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Mini-vocabulary for the English language used in NMT</a:t>
            </a:r>
            <a:endParaRPr sz="1100"/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3950" y="561988"/>
            <a:ext cx="1465403" cy="3200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Encoder Decoder structure translating the English sentence “the cat likes to eat pizza” to the Spanish sentence “el gato le gusta comer pizza”</a:t>
            </a:r>
            <a:endParaRPr sz="1800"/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00" y="2439125"/>
            <a:ext cx="8839201" cy="2081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Machine Translation in Industry for Business Use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Online / App Machine Translation for Consumer Use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Google Translate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Facebook Translate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Real-Time Speech-to-Speech Translation</a:t>
            </a:r>
            <a:endParaRPr sz="1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“Wearable” Voice Translator Device</a:t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5"/>
          <p:cNvSpPr txBox="1"/>
          <p:nvPr>
            <p:ph type="title"/>
          </p:nvPr>
        </p:nvSpPr>
        <p:spPr>
          <a:xfrm>
            <a:off x="729450" y="1318650"/>
            <a:ext cx="8080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of Neural Machine translation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